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500E5-5179-4CA5-9FA5-C5CC2C6F3B3F}" v="2" dt="2023-03-31T04:47:08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gan Dwyer-Riviere" userId="b0de2c8a-6836-4dff-ba01-c336e02a1e6d" providerId="ADAL" clId="{61F500E5-5179-4CA5-9FA5-C5CC2C6F3B3F}"/>
    <pc:docChg chg="custSel modSld">
      <pc:chgData name="Teagan Dwyer-Riviere" userId="b0de2c8a-6836-4dff-ba01-c336e02a1e6d" providerId="ADAL" clId="{61F500E5-5179-4CA5-9FA5-C5CC2C6F3B3F}" dt="2023-03-31T04:47:19.060" v="11" actId="14100"/>
      <pc:docMkLst>
        <pc:docMk/>
      </pc:docMkLst>
      <pc:sldChg chg="addSp delSp modSp mod">
        <pc:chgData name="Teagan Dwyer-Riviere" userId="b0de2c8a-6836-4dff-ba01-c336e02a1e6d" providerId="ADAL" clId="{61F500E5-5179-4CA5-9FA5-C5CC2C6F3B3F}" dt="2023-03-31T04:47:14.587" v="9" actId="14100"/>
        <pc:sldMkLst>
          <pc:docMk/>
          <pc:sldMk cId="795485678" sldId="257"/>
        </pc:sldMkLst>
        <pc:picChg chg="del">
          <ac:chgData name="Teagan Dwyer-Riviere" userId="b0de2c8a-6836-4dff-ba01-c336e02a1e6d" providerId="ADAL" clId="{61F500E5-5179-4CA5-9FA5-C5CC2C6F3B3F}" dt="2023-03-31T04:46:38.368" v="0" actId="478"/>
          <ac:picMkLst>
            <pc:docMk/>
            <pc:sldMk cId="795485678" sldId="257"/>
            <ac:picMk id="2" creationId="{BE34006D-02CB-0487-AB8F-138C72FB15DC}"/>
          </ac:picMkLst>
        </pc:picChg>
        <pc:picChg chg="add mod">
          <ac:chgData name="Teagan Dwyer-Riviere" userId="b0de2c8a-6836-4dff-ba01-c336e02a1e6d" providerId="ADAL" clId="{61F500E5-5179-4CA5-9FA5-C5CC2C6F3B3F}" dt="2023-03-31T04:47:14.587" v="9" actId="14100"/>
          <ac:picMkLst>
            <pc:docMk/>
            <pc:sldMk cId="795485678" sldId="257"/>
            <ac:picMk id="4" creationId="{F797A9F1-F19F-CC35-26F9-4EAED4B47704}"/>
          </ac:picMkLst>
        </pc:picChg>
        <pc:picChg chg="add del mod">
          <ac:chgData name="Teagan Dwyer-Riviere" userId="b0de2c8a-6836-4dff-ba01-c336e02a1e6d" providerId="ADAL" clId="{61F500E5-5179-4CA5-9FA5-C5CC2C6F3B3F}" dt="2023-03-31T04:47:10.620" v="7" actId="478"/>
          <ac:picMkLst>
            <pc:docMk/>
            <pc:sldMk cId="795485678" sldId="257"/>
            <ac:picMk id="6" creationId="{4AE85E9F-9B65-B6DC-4A3C-DCA224C71F60}"/>
          </ac:picMkLst>
        </pc:picChg>
      </pc:sldChg>
      <pc:sldChg chg="addSp delSp modSp mod">
        <pc:chgData name="Teagan Dwyer-Riviere" userId="b0de2c8a-6836-4dff-ba01-c336e02a1e6d" providerId="ADAL" clId="{61F500E5-5179-4CA5-9FA5-C5CC2C6F3B3F}" dt="2023-03-31T04:47:19.060" v="11" actId="14100"/>
        <pc:sldMkLst>
          <pc:docMk/>
          <pc:sldMk cId="4188856226" sldId="258"/>
        </pc:sldMkLst>
        <pc:picChg chg="del">
          <ac:chgData name="Teagan Dwyer-Riviere" userId="b0de2c8a-6836-4dff-ba01-c336e02a1e6d" providerId="ADAL" clId="{61F500E5-5179-4CA5-9FA5-C5CC2C6F3B3F}" dt="2023-03-31T04:46:39.932" v="1" actId="478"/>
          <ac:picMkLst>
            <pc:docMk/>
            <pc:sldMk cId="4188856226" sldId="258"/>
            <ac:picMk id="2" creationId="{4460F9F1-3C01-15DD-71F4-844BC7E1080C}"/>
          </ac:picMkLst>
        </pc:picChg>
        <pc:picChg chg="add mod">
          <ac:chgData name="Teagan Dwyer-Riviere" userId="b0de2c8a-6836-4dff-ba01-c336e02a1e6d" providerId="ADAL" clId="{61F500E5-5179-4CA5-9FA5-C5CC2C6F3B3F}" dt="2023-03-31T04:47:19.060" v="11" actId="14100"/>
          <ac:picMkLst>
            <pc:docMk/>
            <pc:sldMk cId="4188856226" sldId="258"/>
            <ac:picMk id="3" creationId="{A8B855EE-2419-326F-35A4-1265F4C147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DEDD-4EEF-2DCA-F20B-B6FB6322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EAA5E-3105-032A-9783-F173902CE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F9A5-2132-4AA8-482D-24A237E7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41A2-F97D-F342-FA05-F7B15883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2C94-B266-5F19-14EE-6CF9167F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4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9098-ACA2-734F-17D6-EAF625EC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4354F-E0A2-E024-BEB8-3565AF6C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8915-7973-63DF-E75A-C444EF63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E3AB-DAED-DAC1-5776-0F27FAB4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29E9A-E1D3-199E-9B8A-2EBBA86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2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28C96-8688-54B2-B9B6-F19A6D1B7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7E01F-8EAE-51E1-2C7F-2CAC60DA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AD6D-9D1C-941A-F22E-CAA16029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0A5A-CBBC-5D6D-CFEA-8E02E0DB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9944-BD69-4120-5692-F8112A4F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0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906A-5025-851B-3A22-5E274536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B3BE-2CBE-B62A-38AE-CA27A03F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C78E-A6EC-4F42-B2AC-8F3E0575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54046-B6F0-B780-CCFD-B89A8EC9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82525-E3C7-54AB-4067-65C8ACAE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4CCB-5325-D95B-9128-B7E5078D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B246A-569C-0196-1436-EF6FF84E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1E519-5244-26CF-D7D9-9F92309D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2A71-CAD3-2BEA-F313-8F9647CE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DA33-FE9F-DFCD-3F6A-25AA1205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3375-77F0-379D-9666-CDF375F6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5F78-5706-6F94-C37E-55969ADB0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872B6-2D95-35D2-B79C-97863EC83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C3B84-B0AF-31CC-42FC-626A97C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25830-5821-4226-4E06-799628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1A04C-BC54-F0A4-F62E-61E5CD58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7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4386-6A49-305B-B82E-F67AEE92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BF29B-9E0C-DDE9-C427-ED3DDA33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101B-E028-38DB-44EA-9116FF07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700A4-0468-A32B-1C09-8881E3B9C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C30FF-CECA-AD5B-0C58-ED295EE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87F9A-58E3-2D42-EBC4-220EB8FD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1F232-1B85-70F3-5ADF-B57A3A8E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B9B31-310E-E673-2098-6C7C217D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1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39FF-4878-BFC4-8DA9-690F25D0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99B7-6EF5-060C-AE6B-B5BCF818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D2FFD-3269-3A68-E5C0-7194A1F8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2E15-588E-9E87-3EBD-9259097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9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17A84-36F8-90A9-D608-984537C4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D4042-E94B-1714-DC2C-25F161CA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F2BDD-DF70-6EF5-CA4D-F71C82D1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2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5706-94D7-6B16-00F0-DC571E75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105-A769-0BE1-9764-481F8694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6448A-1FDC-89A1-E1EB-85053E071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CF2AB-9651-3902-938A-32BED643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DD24-B31E-25B0-D594-C306A34D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5EE28-2164-A416-8872-278FC4A5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6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D19D-60D7-887E-3D4E-6450DA41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0019F-E282-4CC9-0A95-5AF391B79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0F06-FDC8-E207-61D3-33D4299F7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DED72-862A-960A-6933-7DBA8F62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8AA2-2580-5F22-34B0-6D0569DD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B04C8-8E76-D32E-0B85-D19EFB0B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5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2B64E-A9EB-AAC0-7FE9-49204CB1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77D26-ACCA-07EE-F535-E6515ED4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83ED1-61BC-A71B-100D-B50A8DD53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5F65-A154-4498-A97C-5DA859CE8ACD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2D2B-372E-3D4C-BB39-5A0ADD646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EED0-53E2-9217-ED8A-4B15CB4C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0845-D329-4A5A-8020-A39613FED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5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44C8C40-223E-3302-CAEF-07225FF3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97A9F1-F19F-CC35-26F9-4EAED4B4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B855EE-2419-326F-35A4-1265F4C1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76b982-90bb-4f51-8f12-de8a6e23ee08" xsi:nil="true"/>
    <lcf76f155ced4ddcb4097134ff3c332f xmlns="62aa475d-5480-4c59-900f-1b34d9dc2d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2F00BA8A63643997617B7B54B55B0" ma:contentTypeVersion="16" ma:contentTypeDescription="Create a new document." ma:contentTypeScope="" ma:versionID="8baabe2a5e9d0642f38a2cfa2eb97439">
  <xsd:schema xmlns:xsd="http://www.w3.org/2001/XMLSchema" xmlns:xs="http://www.w3.org/2001/XMLSchema" xmlns:p="http://schemas.microsoft.com/office/2006/metadata/properties" xmlns:ns2="62aa475d-5480-4c59-900f-1b34d9dc2d43" xmlns:ns3="9d76b982-90bb-4f51-8f12-de8a6e23ee08" targetNamespace="http://schemas.microsoft.com/office/2006/metadata/properties" ma:root="true" ma:fieldsID="f8c7e4e3de17a1ae9a5f40faefe90420" ns2:_="" ns3:_="">
    <xsd:import namespace="62aa475d-5480-4c59-900f-1b34d9dc2d43"/>
    <xsd:import namespace="9d76b982-90bb-4f51-8f12-de8a6e23e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a475d-5480-4c59-900f-1b34d9dc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182e9b-c478-4430-ae5e-d85d8dc358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6b982-90bb-4f51-8f12-de8a6e23e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f21cdc-8ae5-4245-803e-f2549d65bd64}" ma:internalName="TaxCatchAll" ma:showField="CatchAllData" ma:web="9d76b982-90bb-4f51-8f12-de8a6e23e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FE7FA-6482-4F5C-9538-54E8CAA8A721}">
  <ds:schemaRefs>
    <ds:schemaRef ds:uri="http://schemas.microsoft.com/office/2006/metadata/properties"/>
    <ds:schemaRef ds:uri="http://schemas.microsoft.com/office/infopath/2007/PartnerControls"/>
    <ds:schemaRef ds:uri="9d76b982-90bb-4f51-8f12-de8a6e23ee08"/>
    <ds:schemaRef ds:uri="62aa475d-5480-4c59-900f-1b34d9dc2d43"/>
  </ds:schemaRefs>
</ds:datastoreItem>
</file>

<file path=customXml/itemProps2.xml><?xml version="1.0" encoding="utf-8"?>
<ds:datastoreItem xmlns:ds="http://schemas.openxmlformats.org/officeDocument/2006/customXml" ds:itemID="{F21EDF3E-2CE9-4BF2-B3AB-759727D45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24FA1-85B0-4680-8F37-C7CD565B1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a475d-5480-4c59-900f-1b34d9dc2d43"/>
    <ds:schemaRef ds:uri="9d76b982-90bb-4f51-8f12-de8a6e23e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Dwyer-Riviere</dc:creator>
  <cp:lastModifiedBy>Teagan Dwyer-Riviere</cp:lastModifiedBy>
  <cp:revision>1</cp:revision>
  <dcterms:created xsi:type="dcterms:W3CDTF">2023-03-31T04:11:48Z</dcterms:created>
  <dcterms:modified xsi:type="dcterms:W3CDTF">2023-03-31T04:47:25Z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0x0101005C92F00BA8A63643997617B7B54B55B0</vt:lpwstr>
  </property>
</Properties>
</file>